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5301208"/>
            <a:ext cx="1656184" cy="144655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Объём инвестиций на душу населения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(тыс. рублей)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66,8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131,6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941168"/>
            <a:ext cx="1584176" cy="126188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Индекс производства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(в % к 2018 году) 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102,0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102,3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005064"/>
            <a:ext cx="1728192" cy="163121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Надой молока на одну корову в сельхозорганизациях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(кг)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6579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6286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2276872"/>
            <a:ext cx="1728192" cy="163121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Индекс потребительских цен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(декабрь 2019 года в % к декабрю 2018 года)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102,4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103,0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4509120"/>
            <a:ext cx="1584176" cy="163121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34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Ввод жилых домов на 1000 человек населения 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(кв. м)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505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559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476672"/>
            <a:ext cx="2016224" cy="169277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(по возрастанию)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Стоимость минимального набора продуктов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питания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(рублей; декабрь 2019 года)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Удмуртия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3595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Россия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4068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260648"/>
            <a:ext cx="3528392" cy="52322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Место Удмуртии в экономике России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2019 году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56</Words>
  <Application>Microsoft Office PowerPoint</Application>
  <PresentationFormat>Экран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Бакулева Светлана Михайловна</cp:lastModifiedBy>
  <cp:revision>26</cp:revision>
  <dcterms:modified xsi:type="dcterms:W3CDTF">2020-06-04T07:22:28Z</dcterms:modified>
</cp:coreProperties>
</file>